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0" r:id="rId3"/>
    <p:sldId id="271" r:id="rId4"/>
    <p:sldId id="272" r:id="rId5"/>
    <p:sldId id="257" r:id="rId6"/>
    <p:sldId id="258" r:id="rId7"/>
    <p:sldId id="265" r:id="rId8"/>
    <p:sldId id="266" r:id="rId9"/>
    <p:sldId id="269" r:id="rId10"/>
    <p:sldId id="267" r:id="rId11"/>
    <p:sldId id="261" r:id="rId12"/>
    <p:sldId id="268" r:id="rId13"/>
    <p:sldId id="259" r:id="rId14"/>
    <p:sldId id="26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YARAM, MARAGATHAM" initials="JM" lastIdx="1" clrIdx="0">
    <p:extLst>
      <p:ext uri="{19B8F6BF-5375-455C-9EA6-DF929625EA0E}">
        <p15:presenceInfo xmlns:p15="http://schemas.microsoft.com/office/powerpoint/2012/main" userId="S::maragatham.damotharan@econocom.com::6369ce85-3b23-48af-bf85-5557081507a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DF517B-5C4B-5335-4F8E-B76945EB3D27}" v="76" dt="2020-03-20T05:58:51.857"/>
    <p1510:client id="{1CA4078B-CFA7-936E-7594-C6DAEF770684}" v="7" dt="2020-03-20T06:09:50.845"/>
    <p1510:client id="{23BDBB54-86BF-6035-D799-660A6C47A604}" v="134" dt="2020-07-25T20:10:18.440"/>
    <p1510:client id="{2519F971-88F0-3A88-48BB-CB59CDF7345F}" v="18" dt="2020-03-09T20:58:37.459"/>
    <p1510:client id="{33A7BDB6-61E6-4EAB-1B9E-E973139E7A6B}" v="8" dt="2020-03-20T07:55:36.499"/>
    <p1510:client id="{41DEDBA5-9F27-F6B6-EFF0-D97AE40A683B}" v="85" dt="2020-03-19T17:18:08.101"/>
    <p1510:client id="{43BC93B3-5436-2F6C-4370-9DD81913EC99}" v="135" dt="2020-03-09T20:47:13.158"/>
    <p1510:client id="{6F742D1B-D81D-7E16-D761-8E4921A40CC0}" v="2" dt="2020-03-20T11:06:48.439"/>
    <p1510:client id="{AA22A89E-ECAC-ABA5-67D0-C7D578A2C1E6}" v="5" dt="2020-07-20T14:50:47.799"/>
    <p1510:client id="{E9765710-78C8-E755-A6E4-700A8BFD88B9}" v="551" dt="2020-03-19T18:45:05.638"/>
    <p1510:client id="{EFC4AD69-D4F2-522C-7906-5051E19DC075}" v="11" dt="2020-03-19T16:54:53.690"/>
    <p1510:client id="{F84BB117-B0CB-19D4-D52E-C8DFCAC46023}" v="2" dt="2020-07-21T13:42:11.641"/>
    <p1510:client id="{F9AC0389-3C41-21F1-25A6-529FF2A8C534}" v="83" dt="2020-03-19T21:10:34.8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7/25/2020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B5F9E98A-4FF4-43D6-9C48-6DF0E7F2D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07A636-DC99-4588-80C4-9E069B97C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933" y="960241"/>
            <a:ext cx="6849699" cy="4203872"/>
          </a:xfrm>
        </p:spPr>
        <p:txBody>
          <a:bodyPr anchor="ctr">
            <a:normAutofit/>
          </a:bodyPr>
          <a:lstStyle/>
          <a:p>
            <a:pPr algn="r"/>
            <a:r>
              <a:rPr lang="fr-FR" sz="5400" dirty="0"/>
              <a:t>Projet </a:t>
            </a:r>
            <a:br>
              <a:rPr lang="fr-FR" sz="5400" dirty="0"/>
            </a:br>
            <a:r>
              <a:rPr lang="fr-FR" sz="5400" dirty="0"/>
              <a:t>Librairie en ligne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53071" y="964028"/>
            <a:ext cx="2770873" cy="4196299"/>
          </a:xfrm>
        </p:spPr>
        <p:txBody>
          <a:bodyPr vert="horz" lIns="91440" tIns="91440" rIns="91440" bIns="91440" rtlCol="0" anchor="ctr">
            <a:normAutofit/>
          </a:bodyPr>
          <a:lstStyle/>
          <a:p>
            <a:r>
              <a:rPr lang="en-US" sz="2000" dirty="0"/>
              <a:t>Front End</a:t>
            </a:r>
          </a:p>
          <a:p>
            <a:endParaRPr lang="en-US"/>
          </a:p>
          <a:p>
            <a:r>
              <a:rPr lang="en-US" dirty="0"/>
              <a:t>Modules de </a:t>
            </a:r>
          </a:p>
          <a:p>
            <a:r>
              <a:rPr lang="en-US" dirty="0"/>
              <a:t>Maragatham</a:t>
            </a:r>
          </a:p>
          <a:p>
            <a:r>
              <a:rPr lang="en-US" dirty="0"/>
              <a:t>JAYARAM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2BAA51-3181-4303-929A-FCD9C33F8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7685" y="1328764"/>
            <a:ext cx="0" cy="3466826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4ED6A5F-3B06-48C5-850F-8045C4DF6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9A60B9D-8DAC-4DA9-88DE-9911621A2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32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7013A21A-6440-4CD4-9FC7-9EB2C7020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70F3EEA1-E85E-48A0-8114-C505C4AAC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25" y="133187"/>
            <a:ext cx="12192107" cy="6594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203DB0-24C4-4560-B301-2E43DB3100B2}"/>
              </a:ext>
            </a:extLst>
          </p:cNvPr>
          <p:cNvSpPr txBox="1"/>
          <p:nvPr/>
        </p:nvSpPr>
        <p:spPr>
          <a:xfrm>
            <a:off x="7254196" y="2258560"/>
            <a:ext cx="234875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/>
              <a:t>Recherche par mot clé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BBDD62-9886-4315-8C51-E5617B869FF3}"/>
              </a:ext>
            </a:extLst>
          </p:cNvPr>
          <p:cNvCxnSpPr/>
          <p:nvPr/>
        </p:nvCxnSpPr>
        <p:spPr>
          <a:xfrm flipH="1" flipV="1">
            <a:off x="7270376" y="1492624"/>
            <a:ext cx="627529" cy="753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769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7013A21A-6440-4CD4-9FC7-9EB2C7020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47B96A9B-BBBB-4D15-A3A4-C5F496299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71" y="133810"/>
            <a:ext cx="12199343" cy="6581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A6CCA0-92EA-4DDA-A7C9-172BCF093752}"/>
              </a:ext>
            </a:extLst>
          </p:cNvPr>
          <p:cNvSpPr txBox="1"/>
          <p:nvPr/>
        </p:nvSpPr>
        <p:spPr>
          <a:xfrm>
            <a:off x="161801" y="2377835"/>
            <a:ext cx="1918449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/>
              <a:t>Details du livre choisit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2DB0FA-6CAC-4570-9797-B337D5422EC2}"/>
              </a:ext>
            </a:extLst>
          </p:cNvPr>
          <p:cNvSpPr txBox="1"/>
          <p:nvPr/>
        </p:nvSpPr>
        <p:spPr>
          <a:xfrm>
            <a:off x="161802" y="4364328"/>
            <a:ext cx="1918449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/>
              <a:t>Commentaires en statut validé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3EC3E1-C90E-4B26-B658-C83CDEB233FF}"/>
              </a:ext>
            </a:extLst>
          </p:cNvPr>
          <p:cNvSpPr txBox="1"/>
          <p:nvPr/>
        </p:nvSpPr>
        <p:spPr>
          <a:xfrm>
            <a:off x="161801" y="5427347"/>
            <a:ext cx="191844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/>
              <a:t>Achats Similaires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21BA6-3039-423D-939F-AD24989CEE02}"/>
              </a:ext>
            </a:extLst>
          </p:cNvPr>
          <p:cNvSpPr txBox="1"/>
          <p:nvPr/>
        </p:nvSpPr>
        <p:spPr>
          <a:xfrm>
            <a:off x="5760530" y="2172620"/>
            <a:ext cx="2163846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/>
              <a:t>Note moyenne des commentaires validés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405C8A-6F7A-4164-BE22-EF798F139209}"/>
              </a:ext>
            </a:extLst>
          </p:cNvPr>
          <p:cNvCxnSpPr/>
          <p:nvPr/>
        </p:nvCxnSpPr>
        <p:spPr>
          <a:xfrm flipH="1" flipV="1">
            <a:off x="4962666" y="2675534"/>
            <a:ext cx="8068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348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7013A21A-6440-4CD4-9FC7-9EB2C7020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DA0F97FF-97EE-4515-B5E8-D7C6706D7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72" y="124629"/>
            <a:ext cx="12199344" cy="66271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EB8C16-456E-420C-B499-8908AFD682C7}"/>
              </a:ext>
            </a:extLst>
          </p:cNvPr>
          <p:cNvSpPr txBox="1"/>
          <p:nvPr/>
        </p:nvSpPr>
        <p:spPr>
          <a:xfrm>
            <a:off x="7682192" y="806694"/>
            <a:ext cx="2142565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/>
              <a:t>Utilisateur Connecté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C83358-EB0C-4A6E-A8F9-C72EE654CD66}"/>
              </a:ext>
            </a:extLst>
          </p:cNvPr>
          <p:cNvCxnSpPr/>
          <p:nvPr/>
        </p:nvCxnSpPr>
        <p:spPr>
          <a:xfrm>
            <a:off x="7878855" y="1168774"/>
            <a:ext cx="403412" cy="188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B340151-382C-4654-B66F-22EFD067E790}"/>
              </a:ext>
            </a:extLst>
          </p:cNvPr>
          <p:cNvSpPr txBox="1"/>
          <p:nvPr/>
        </p:nvSpPr>
        <p:spPr>
          <a:xfrm>
            <a:off x="8506945" y="3917015"/>
            <a:ext cx="1810871" cy="147732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/>
              <a:t>Possibilité de noter et commenter une fois l'utilisateur est connecté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229EB2-40BE-4D89-B991-28CD82393143}"/>
              </a:ext>
            </a:extLst>
          </p:cNvPr>
          <p:cNvCxnSpPr/>
          <p:nvPr/>
        </p:nvCxnSpPr>
        <p:spPr>
          <a:xfrm flipH="1" flipV="1">
            <a:off x="7699562" y="4700867"/>
            <a:ext cx="806822" cy="152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8358A53-F43D-4844-A7C4-40907C0DFAE0}"/>
              </a:ext>
            </a:extLst>
          </p:cNvPr>
          <p:cNvCxnSpPr>
            <a:cxnSpLocks/>
          </p:cNvCxnSpPr>
          <p:nvPr/>
        </p:nvCxnSpPr>
        <p:spPr>
          <a:xfrm flipH="1" flipV="1">
            <a:off x="3468219" y="4700867"/>
            <a:ext cx="5038165" cy="233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764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7013A21A-6440-4CD4-9FC7-9EB2C7020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2EE675D-CD5A-4BBD-A253-FACC5EB6C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145"/>
            <a:ext cx="12192000" cy="66137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1CCE25-312A-45F4-9627-BF7AD9C61731}"/>
              </a:ext>
            </a:extLst>
          </p:cNvPr>
          <p:cNvSpPr txBox="1"/>
          <p:nvPr/>
        </p:nvSpPr>
        <p:spPr>
          <a:xfrm>
            <a:off x="9924366" y="862799"/>
            <a:ext cx="1918449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Affichage </a:t>
            </a:r>
            <a:r>
              <a:rPr lang="en-US"/>
              <a:t>du Panier </a:t>
            </a:r>
            <a:r>
              <a:rPr lang="fr-FR"/>
              <a:t>dynamique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9DF482-4443-4957-B295-2EAE7DFFD4A6}"/>
              </a:ext>
            </a:extLst>
          </p:cNvPr>
          <p:cNvCxnSpPr/>
          <p:nvPr/>
        </p:nvCxnSpPr>
        <p:spPr>
          <a:xfrm flipH="1">
            <a:off x="9457764" y="972671"/>
            <a:ext cx="475129" cy="277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7249AAC-F693-498B-AD88-3541C5AC907D}"/>
              </a:ext>
            </a:extLst>
          </p:cNvPr>
          <p:cNvSpPr txBox="1"/>
          <p:nvPr/>
        </p:nvSpPr>
        <p:spPr>
          <a:xfrm>
            <a:off x="439707" y="3606000"/>
            <a:ext cx="1918449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/>
              <a:t>Animation Solde en utilisant CSS -</a:t>
            </a:r>
          </a:p>
          <a:p>
            <a:r>
              <a:rPr lang="fr-FR" dirty="0"/>
              <a:t>Dynamique Selon l'évènement en cours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F1E3634-6756-43F2-B88F-CE56E506ABA1}"/>
              </a:ext>
            </a:extLst>
          </p:cNvPr>
          <p:cNvCxnSpPr/>
          <p:nvPr/>
        </p:nvCxnSpPr>
        <p:spPr>
          <a:xfrm flipV="1">
            <a:off x="1451722" y="3258110"/>
            <a:ext cx="887506" cy="349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520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7013A21A-6440-4CD4-9FC7-9EB2C7020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2A5FB49-F9E8-40D2-B719-6DA5F03C0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930" y="140074"/>
            <a:ext cx="12227858" cy="65957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D35B76-8ACB-4B5C-8B84-727114A2DCFB}"/>
              </a:ext>
            </a:extLst>
          </p:cNvPr>
          <p:cNvSpPr txBox="1"/>
          <p:nvPr/>
        </p:nvSpPr>
        <p:spPr>
          <a:xfrm>
            <a:off x="5899213" y="2826071"/>
            <a:ext cx="203499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/>
              <a:t>Affichage du Panier</a:t>
            </a:r>
          </a:p>
        </p:txBody>
      </p:sp>
    </p:spTree>
    <p:extLst>
      <p:ext uri="{BB962C8B-B14F-4D97-AF65-F5344CB8AC3E}">
        <p14:creationId xmlns:p14="http://schemas.microsoft.com/office/powerpoint/2010/main" val="2586822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4F6229-E5D6-4848-A428-F22217B20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614" y="1240076"/>
            <a:ext cx="2913882" cy="458452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MPD DE LA BASE DE DONNÉS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AA68387D-ED08-4BCF-AC84-E922DA971A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4950" y="-387"/>
            <a:ext cx="6745208" cy="6715138"/>
          </a:xfrm>
        </p:spPr>
      </p:pic>
    </p:spTree>
    <p:extLst>
      <p:ext uri="{BB962C8B-B14F-4D97-AF65-F5344CB8AC3E}">
        <p14:creationId xmlns:p14="http://schemas.microsoft.com/office/powerpoint/2010/main" val="1014081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4F6229-E5D6-4848-A428-F22217B20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614" y="1240076"/>
            <a:ext cx="2913882" cy="4584527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Arboresence</a:t>
            </a:r>
            <a:r>
              <a:rPr lang="en-US" dirty="0">
                <a:solidFill>
                  <a:srgbClr val="FFFFFF"/>
                </a:solidFill>
              </a:rPr>
              <a:t> du </a:t>
            </a:r>
            <a:r>
              <a:rPr lang="en-US" dirty="0" err="1">
                <a:solidFill>
                  <a:srgbClr val="FFFFFF"/>
                </a:solidFill>
              </a:rPr>
              <a:t>Projet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2DEEAF-C9B9-441F-BDB9-FDD2154BE2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2823" y="39848"/>
            <a:ext cx="2898715" cy="6711264"/>
          </a:xfrm>
        </p:spPr>
      </p:pic>
      <p:pic>
        <p:nvPicPr>
          <p:cNvPr id="7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C09213-32B2-497E-B318-B694B837D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8561" y="42530"/>
            <a:ext cx="1980971" cy="669319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F768189-17F8-42E9-91B1-221453500282}"/>
              </a:ext>
            </a:extLst>
          </p:cNvPr>
          <p:cNvSpPr/>
          <p:nvPr/>
        </p:nvSpPr>
        <p:spPr>
          <a:xfrm>
            <a:off x="5691962" y="4017334"/>
            <a:ext cx="2578395" cy="27290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477BC6-6B5C-4A8D-B93A-2346B00AC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928" y="39207"/>
            <a:ext cx="2805887" cy="408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135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4F6229-E5D6-4848-A428-F22217B20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614" y="1240076"/>
            <a:ext cx="2913882" cy="458452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Singleton SQL Object</a:t>
            </a:r>
          </a:p>
        </p:txBody>
      </p:sp>
      <p:pic>
        <p:nvPicPr>
          <p:cNvPr id="5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D46B6C6-521B-4374-AD92-72E6ED6DD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470" y="472016"/>
            <a:ext cx="7191153" cy="583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294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5">
            <a:extLst>
              <a:ext uri="{FF2B5EF4-FFF2-40B4-BE49-F238E27FC236}">
                <a16:creationId xmlns:a16="http://schemas.microsoft.com/office/drawing/2014/main" id="{7013A21A-6440-4CD4-9FC7-9EB2C7020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D5E95A24-6F90-4624-999A-9CFD441DF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892"/>
            <a:ext cx="12191999" cy="658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719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7013A21A-6440-4CD4-9FC7-9EB2C7020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821A605-E7CA-4464-BD5D-87A196EED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894" y="122145"/>
            <a:ext cx="12254752" cy="66137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099D36F-52F8-434D-8EC3-1CDC263E34A8}"/>
              </a:ext>
            </a:extLst>
          </p:cNvPr>
          <p:cNvSpPr txBox="1"/>
          <p:nvPr/>
        </p:nvSpPr>
        <p:spPr>
          <a:xfrm>
            <a:off x="7986992" y="833588"/>
            <a:ext cx="2142565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/>
              <a:t>Utilisateur Connecté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AFF8D3-F366-46D4-8263-661A628AAB6B}"/>
              </a:ext>
            </a:extLst>
          </p:cNvPr>
          <p:cNvCxnSpPr/>
          <p:nvPr/>
        </p:nvCxnSpPr>
        <p:spPr>
          <a:xfrm>
            <a:off x="8183655" y="1195668"/>
            <a:ext cx="403412" cy="188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792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7013A21A-6440-4CD4-9FC7-9EB2C7020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E07FCEA-7B4E-4FCE-A369-BEC159DD6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859" y="111809"/>
            <a:ext cx="12265028" cy="66157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1F3506-6C53-49F1-A35A-47848D44518E}"/>
              </a:ext>
            </a:extLst>
          </p:cNvPr>
          <p:cNvSpPr txBox="1"/>
          <p:nvPr/>
        </p:nvSpPr>
        <p:spPr>
          <a:xfrm>
            <a:off x="950259" y="2052918"/>
            <a:ext cx="119230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Menu CSS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38C0A7F-582F-42E1-ABBA-1C35B92C9C46}"/>
              </a:ext>
            </a:extLst>
          </p:cNvPr>
          <p:cNvCxnSpPr/>
          <p:nvPr/>
        </p:nvCxnSpPr>
        <p:spPr>
          <a:xfrm>
            <a:off x="2151529" y="2209800"/>
            <a:ext cx="699248" cy="125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959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7013A21A-6440-4CD4-9FC7-9EB2C7020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DECF6C3-8F9D-4752-9B6F-E29E69795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894" y="122145"/>
            <a:ext cx="12218894" cy="66047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FFFC6D-CD88-4E0B-980C-3CDECBD349E6}"/>
              </a:ext>
            </a:extLst>
          </p:cNvPr>
          <p:cNvSpPr txBox="1"/>
          <p:nvPr/>
        </p:nvSpPr>
        <p:spPr>
          <a:xfrm>
            <a:off x="331694" y="2312894"/>
            <a:ext cx="1667436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/>
              <a:t>Catalogue Selon Choix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A3E6B10-A027-4F49-8E53-88A0E9D113DE}"/>
              </a:ext>
            </a:extLst>
          </p:cNvPr>
          <p:cNvCxnSpPr/>
          <p:nvPr/>
        </p:nvCxnSpPr>
        <p:spPr>
          <a:xfrm flipV="1">
            <a:off x="1371600" y="2138083"/>
            <a:ext cx="806824" cy="161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647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7013A21A-6440-4CD4-9FC7-9EB2C7020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20D91F27-F702-4727-9016-BCDCAE0C9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00" y="369069"/>
            <a:ext cx="5156947" cy="338532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A3E6B10-A027-4F49-8E53-88A0E9D113DE}"/>
              </a:ext>
            </a:extLst>
          </p:cNvPr>
          <p:cNvCxnSpPr/>
          <p:nvPr/>
        </p:nvCxnSpPr>
        <p:spPr>
          <a:xfrm flipH="1" flipV="1">
            <a:off x="4889727" y="1792525"/>
            <a:ext cx="991848" cy="258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4FFFC6D-CD88-4E0B-980C-3CDECBD349E6}"/>
              </a:ext>
            </a:extLst>
          </p:cNvPr>
          <p:cNvSpPr txBox="1"/>
          <p:nvPr/>
        </p:nvSpPr>
        <p:spPr>
          <a:xfrm>
            <a:off x="5896066" y="1736964"/>
            <a:ext cx="1357320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/>
              <a:t>Catalogue Selon Choix</a:t>
            </a:r>
          </a:p>
        </p:txBody>
      </p:sp>
      <p:pic>
        <p:nvPicPr>
          <p:cNvPr id="4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7AA844E-F00D-4A73-85E5-91562FD58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423" y="2708614"/>
            <a:ext cx="6810153" cy="383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054323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TF10001119</Template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Gallery</vt:lpstr>
      <vt:lpstr>Projet  Librairie en ligne</vt:lpstr>
      <vt:lpstr>MPD DE LA BASE DE DONNÉS</vt:lpstr>
      <vt:lpstr>Arboresence du Projet</vt:lpstr>
      <vt:lpstr>Singleton SQL Object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162</cp:revision>
  <dcterms:created xsi:type="dcterms:W3CDTF">2020-03-09T20:29:21Z</dcterms:created>
  <dcterms:modified xsi:type="dcterms:W3CDTF">2020-07-25T20:35:09Z</dcterms:modified>
</cp:coreProperties>
</file>